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8"/>
  </p:notesMasterIdLst>
  <p:handoutMasterIdLst>
    <p:handoutMasterId r:id="rId59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7" r:id="rId35"/>
    <p:sldId id="478" r:id="rId36"/>
    <p:sldId id="482" r:id="rId37"/>
    <p:sldId id="483" r:id="rId38"/>
    <p:sldId id="484" r:id="rId39"/>
    <p:sldId id="530" r:id="rId40"/>
    <p:sldId id="486" r:id="rId41"/>
    <p:sldId id="491" r:id="rId42"/>
    <p:sldId id="532" r:id="rId43"/>
    <p:sldId id="533" r:id="rId44"/>
    <p:sldId id="499" r:id="rId45"/>
    <p:sldId id="502" r:id="rId46"/>
    <p:sldId id="521" r:id="rId47"/>
    <p:sldId id="506" r:id="rId48"/>
    <p:sldId id="508" r:id="rId49"/>
    <p:sldId id="509" r:id="rId50"/>
    <p:sldId id="512" r:id="rId51"/>
    <p:sldId id="514" r:id="rId52"/>
    <p:sldId id="515" r:id="rId53"/>
    <p:sldId id="516" r:id="rId54"/>
    <p:sldId id="517" r:id="rId55"/>
    <p:sldId id="519" r:id="rId56"/>
    <p:sldId id="520" r:id="rId5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7" autoAdjust="0"/>
    <p:restoredTop sz="90010"/>
  </p:normalViewPr>
  <p:slideViewPr>
    <p:cSldViewPr snapToGrid="0" snapToObjects="1" showGuides="1">
      <p:cViewPr>
        <p:scale>
          <a:sx n="101" d="100"/>
          <a:sy n="101" d="100"/>
        </p:scale>
        <p:origin x="464" y="18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 the gates into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82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6.png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6324"/>
          <a:stretch/>
        </p:blipFill>
        <p:spPr>
          <a:xfrm>
            <a:off x="1301227" y="0"/>
            <a:ext cx="8120359" cy="5143500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613" y="973394"/>
            <a:ext cx="6274191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612" y="3124922"/>
            <a:ext cx="6274192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dirty="0">
                <a:latin typeface="Abadi MT Condensed Light" panose="020B0306030101010103" pitchFamily="34" charset="77"/>
              </a:rPr>
              <a:t>Rassul Bairamkulov,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5005" y="4683125"/>
            <a:ext cx="1828800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270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811089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FB4549F-9F06-9590-66BB-55BEEF9ED3A3}"/>
              </a:ext>
            </a:extLst>
          </p:cNvPr>
          <p:cNvGrpSpPr/>
          <p:nvPr/>
        </p:nvGrpSpPr>
        <p:grpSpPr>
          <a:xfrm>
            <a:off x="6937555" y="2361442"/>
            <a:ext cx="830588" cy="1590633"/>
            <a:chOff x="5370553" y="2161055"/>
            <a:chExt cx="1467392" cy="2810156"/>
          </a:xfrm>
        </p:grpSpPr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DC031A74-7308-397A-649C-8DA9A5104F89}"/>
                </a:ext>
              </a:extLst>
            </p:cNvPr>
            <p:cNvSpPr/>
            <p:nvPr/>
          </p:nvSpPr>
          <p:spPr>
            <a:xfrm flipH="1">
              <a:off x="5625392" y="2161055"/>
              <a:ext cx="1212553" cy="1216510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4267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24" name="Delay 323">
              <a:extLst>
                <a:ext uri="{FF2B5EF4-FFF2-40B4-BE49-F238E27FC236}">
                  <a16:creationId xmlns:a16="http://schemas.microsoft.com/office/drawing/2014/main" id="{52BAA155-3373-7ECB-85C4-19482521F533}"/>
                </a:ext>
              </a:extLst>
            </p:cNvPr>
            <p:cNvSpPr/>
            <p:nvPr/>
          </p:nvSpPr>
          <p:spPr>
            <a:xfrm>
              <a:off x="5625392" y="3763616"/>
              <a:ext cx="1212553" cy="120759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A76FC07-27D8-9A95-530F-CB92E7E66DAF}"/>
                </a:ext>
              </a:extLst>
            </p:cNvPr>
            <p:cNvGrpSpPr/>
            <p:nvPr/>
          </p:nvGrpSpPr>
          <p:grpSpPr>
            <a:xfrm>
              <a:off x="5376435" y="2543983"/>
              <a:ext cx="390400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E615CD31-1DBC-2E59-F04C-CDD1EEB65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AC2B14B-35CA-3229-DDE8-E99B48FA6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5BFC2B9-57DB-86CE-B78A-875884844466}"/>
                </a:ext>
              </a:extLst>
            </p:cNvPr>
            <p:cNvGrpSpPr/>
            <p:nvPr/>
          </p:nvGrpSpPr>
          <p:grpSpPr>
            <a:xfrm>
              <a:off x="5370553" y="4146014"/>
              <a:ext cx="254839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AEA47D93-C786-5020-3131-4245336FA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5F12A0C-17E2-1035-7B92-7B1E0B637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4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5961873" cy="2291676"/>
            <a:chOff x="1104569" y="1188002"/>
            <a:chExt cx="6395905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9524" r="-452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301977" y="822302"/>
            <a:ext cx="4191082" cy="3613312"/>
          </a:xfrm>
          <a:prstGeom prst="rect">
            <a:avLst/>
          </a:prstGeom>
        </p:spPr>
        <p:txBody>
          <a:bodyPr vert="horz" lIns="18000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Rapid Single-Flux Quantum</a:t>
            </a:r>
          </a:p>
          <a:p>
            <a:pPr lvl="1"/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Based on Josephson Junctions</a:t>
            </a:r>
          </a:p>
          <a:p>
            <a:pPr lvl="1"/>
            <a:r>
              <a:rPr lang="en-US" dirty="0"/>
              <a:t>Cryogenic, 4.2 K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0" y="4589502"/>
            <a:ext cx="91440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4F04E57-BDDF-94C8-23F6-86453C797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190" y="1372785"/>
            <a:ext cx="825500" cy="50800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D29064F-B097-C3CA-070F-465ED3A75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80" y="1929668"/>
            <a:ext cx="812800" cy="5080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372785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929668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202687" y="3368727"/>
            <a:ext cx="3584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389048" cy="35009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[6]</a:t>
            </a:r>
          </a:p>
          <a:p>
            <a:r>
              <a:rPr lang="en-US" dirty="0"/>
              <a:t>EPFL and ISCAS benchmarks</a:t>
            </a:r>
          </a:p>
          <a:p>
            <a:r>
              <a:rPr lang="en-US" dirty="0"/>
              <a:t>On average vs state of the art [7]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Summary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19640</TotalTime>
  <Words>2439</Words>
  <Application>Microsoft Macintosh PowerPoint</Application>
  <PresentationFormat>On-screen Show (16:9)</PresentationFormat>
  <Paragraphs>1209</Paragraphs>
  <Slides>52</Slides>
  <Notes>48</Notes>
  <HiddenSlides>5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153</cp:revision>
  <dcterms:created xsi:type="dcterms:W3CDTF">2019-04-02T06:24:35Z</dcterms:created>
  <dcterms:modified xsi:type="dcterms:W3CDTF">2023-10-16T06:06:46Z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